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56" r:id="rId3"/>
    <p:sldId id="257" r:id="rId4"/>
    <p:sldId id="260" r:id="rId5"/>
    <p:sldId id="258" r:id="rId6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69" autoAdjust="0"/>
    <p:restoredTop sz="94660"/>
  </p:normalViewPr>
  <p:slideViewPr>
    <p:cSldViewPr snapToGrid="0">
      <p:cViewPr>
        <p:scale>
          <a:sx n="100" d="100"/>
          <a:sy n="100" d="100"/>
        </p:scale>
        <p:origin x="-60" y="27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8E46019-C77F-BAD4-0151-2C0A8A01CA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61E585BA-CB19-50C6-8397-AF7D2D26BA3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42F61E59-35FC-DE33-80B9-62736BB76C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57586-666B-4086-BE86-D6DBC6B925AF}" type="datetimeFigureOut">
              <a:rPr lang="ko-KR" altLang="en-US" smtClean="0"/>
              <a:t>2023-06-13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78F91136-D458-4D59-D073-E947EEBD62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DD1A269F-2ABC-28C5-49BA-4A374F7DEF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58AC7-8427-4A0A-9157-8A86184DD0F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503242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93D8364-A718-C980-2D96-6DD310BDF1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DD6B1CE6-ABE6-EA9C-ABF4-351794902C1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EE770714-1577-BAE0-A3E2-03067224B4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57586-666B-4086-BE86-D6DBC6B925AF}" type="datetimeFigureOut">
              <a:rPr lang="ko-KR" altLang="en-US" smtClean="0"/>
              <a:t>2023-06-13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6E5D381A-B77C-3119-AE43-D2FD503387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7A65EAD0-A8E8-2BD2-F6D7-08291BF9F8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58AC7-8427-4A0A-9157-8A86184DD0F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468020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3F87B537-4780-C52E-D776-B5AA15E9C23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C6D06862-6D32-F8E2-60FF-D30880F5105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86FD0C4E-DDB0-67AB-5DDC-FEA0D3B6D8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57586-666B-4086-BE86-D6DBC6B925AF}" type="datetimeFigureOut">
              <a:rPr lang="ko-KR" altLang="en-US" smtClean="0"/>
              <a:t>2023-06-13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9D47AA7E-C952-38DB-F26D-4FC2FCDA26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09100618-A80E-2260-AB9C-EDA162E3FA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58AC7-8427-4A0A-9157-8A86184DD0F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271603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6945B84-8E70-939C-69F0-1D83D4FF5F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22E3C2FA-5634-3978-20CE-ADABCC44BF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78606AD6-6B04-A8AD-08DD-CE4B37EC9D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57586-666B-4086-BE86-D6DBC6B925AF}" type="datetimeFigureOut">
              <a:rPr lang="ko-KR" altLang="en-US" smtClean="0"/>
              <a:t>2023-06-13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23D4F63F-C6B3-13EA-EA34-F636B1A6AD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73571901-1318-0484-8D31-A2C27AE196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58AC7-8427-4A0A-9157-8A86184DD0F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029443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A551C27-4421-55BC-87B9-1A1A3F204D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8447DA5-2E9F-862F-DEBA-5B61F3F55F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3ECD6E6E-E97B-5C27-C4D7-7750A37DCE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57586-666B-4086-BE86-D6DBC6B925AF}" type="datetimeFigureOut">
              <a:rPr lang="ko-KR" altLang="en-US" smtClean="0"/>
              <a:t>2023-06-13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5CE16133-C857-A2D3-944A-635C996248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653CE55D-F34C-176E-13F0-B65EEE6669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58AC7-8427-4A0A-9157-8A86184DD0F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766450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3EBD495-4AA7-EA9B-D871-691BC23B66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89FBF409-3695-0D61-B58E-CD79055BDBE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2FA0291A-1FAF-BAF2-082E-1DFF2E51196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390A690B-9D3D-D0B4-BE1F-DBD77281C8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57586-666B-4086-BE86-D6DBC6B925AF}" type="datetimeFigureOut">
              <a:rPr lang="ko-KR" altLang="en-US" smtClean="0"/>
              <a:t>2023-06-13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2FA14CA3-2387-369F-8334-F585D23612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668A15C1-5ADC-25FB-62E4-5FD744E743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58AC7-8427-4A0A-9157-8A86184DD0F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016111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EECE56AB-3549-0D90-638E-0E5BEA9A4C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A4EC0CE-A1A5-E2B6-BFAB-D6A63D9805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D40F4C8D-A0CA-56BD-DDA3-23E0B1D729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4A043E73-5E38-3D39-47D3-6A309C010EE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1844F91C-4EA2-ACC0-AB2A-ADF5098E48D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1078F1CA-C6F5-B85D-D5D5-225A9BF1BA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57586-666B-4086-BE86-D6DBC6B925AF}" type="datetimeFigureOut">
              <a:rPr lang="ko-KR" altLang="en-US" smtClean="0"/>
              <a:t>2023-06-13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1C9B63D1-A750-90C7-15E9-04480A55F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2A0B3907-C12A-3E70-9B68-224ADB41DA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58AC7-8427-4A0A-9157-8A86184DD0F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80531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BA2D48B2-7251-D064-A9EB-78F52D4127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4F650684-CAB4-BDA3-6FF1-72089D5A5E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57586-666B-4086-BE86-D6DBC6B925AF}" type="datetimeFigureOut">
              <a:rPr lang="ko-KR" altLang="en-US" smtClean="0"/>
              <a:t>2023-06-13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D4A74288-F2C6-B430-FAFD-86288D1092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85E3D341-6E9F-E983-2451-76A03A95FD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58AC7-8427-4A0A-9157-8A86184DD0F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047594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BA7D45BE-A09F-1ECF-DDB7-0B56D0B7E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57586-666B-4086-BE86-D6DBC6B925AF}" type="datetimeFigureOut">
              <a:rPr lang="ko-KR" altLang="en-US" smtClean="0"/>
              <a:t>2023-06-13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CAAF420A-2F43-301A-1C4C-38B388EE20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1F103E3D-C99E-0F53-E7AC-8CE4275C27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58AC7-8427-4A0A-9157-8A86184DD0F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217919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A42C7D0-511D-14A2-85FC-4A5CBDC5FB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72D278B4-E185-16F6-C7EB-AC050CE6A7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A486FE9F-290F-3B47-8211-4BD4561D852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08B97660-4023-0FDC-A1B8-4D78B01321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57586-666B-4086-BE86-D6DBC6B925AF}" type="datetimeFigureOut">
              <a:rPr lang="ko-KR" altLang="en-US" smtClean="0"/>
              <a:t>2023-06-13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5FA5C374-6C56-6AD7-C72C-348FEB1812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8CDC2C44-5C09-10D3-1A16-1BA0B243A0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58AC7-8427-4A0A-9157-8A86184DD0F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484053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774BD73-3C2A-9416-E6A3-4F1DE7E8E6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D5BFA21C-13FB-C9DF-28B4-002ED33D9C1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B7A3C4F9-5BFE-81C9-189D-A6814CE3015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87B80A7F-B35D-EDEA-118C-172A5F09D7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57586-666B-4086-BE86-D6DBC6B925AF}" type="datetimeFigureOut">
              <a:rPr lang="ko-KR" altLang="en-US" smtClean="0"/>
              <a:t>2023-06-13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972BD0D1-04A6-9CA2-5689-0C29345A17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9CBB7777-BBCE-D1BF-C0FB-C940924548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58AC7-8427-4A0A-9157-8A86184DD0F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173860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8AA70D22-448B-7A4A-D32D-6D8F60A66A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4EED6164-4CC9-BBD3-B0FC-6686260E61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7227661A-CBA1-9444-9844-972E994F5E5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857586-666B-4086-BE86-D6DBC6B925AF}" type="datetimeFigureOut">
              <a:rPr lang="ko-KR" altLang="en-US" smtClean="0"/>
              <a:t>2023-06-13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F44CCF8B-6550-C8E3-DC4F-EC916866855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872FA048-4A80-B107-A91F-892D9AA9C6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E58AC7-8427-4A0A-9157-8A86184DD0F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210688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사각형: 둥근 모서리 3">
            <a:extLst>
              <a:ext uri="{FF2B5EF4-FFF2-40B4-BE49-F238E27FC236}">
                <a16:creationId xmlns:a16="http://schemas.microsoft.com/office/drawing/2014/main" id="{155AC2BD-D3C4-2F54-D286-973A93940A54}"/>
              </a:ext>
            </a:extLst>
          </p:cNvPr>
          <p:cNvSpPr/>
          <p:nvPr/>
        </p:nvSpPr>
        <p:spPr>
          <a:xfrm>
            <a:off x="298174" y="695739"/>
            <a:ext cx="11466053" cy="695739"/>
          </a:xfrm>
          <a:prstGeom prst="roundRect">
            <a:avLst/>
          </a:pr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6A0C55F-99D7-A485-CCDD-9A120267C9C7}"/>
              </a:ext>
            </a:extLst>
          </p:cNvPr>
          <p:cNvSpPr txBox="1"/>
          <p:nvPr/>
        </p:nvSpPr>
        <p:spPr>
          <a:xfrm>
            <a:off x="427773" y="125506"/>
            <a:ext cx="609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dirty="0"/>
              <a:t>ESG </a:t>
            </a:r>
            <a:r>
              <a:rPr lang="ko-KR" altLang="en-US" dirty="0"/>
              <a:t>사업 신청 방법</a:t>
            </a:r>
            <a:endParaRPr lang="en-US" altLang="ko-KR" dirty="0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400A08F3-B3B0-698F-C7D9-CF5D7F64B2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5544" y="1504543"/>
            <a:ext cx="8731212" cy="5276172"/>
          </a:xfrm>
          <a:prstGeom prst="rect">
            <a:avLst/>
          </a:prstGeom>
          <a:solidFill>
            <a:schemeClr val="tx1"/>
          </a:solidFill>
          <a:ln w="38100" cmpd="sng">
            <a:solidFill>
              <a:schemeClr val="tx1">
                <a:alpha val="50000"/>
              </a:schemeClr>
            </a:solidFill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718D08F-2A3A-67EE-C9F6-1261635F860A}"/>
              </a:ext>
            </a:extLst>
          </p:cNvPr>
          <p:cNvSpPr txBox="1"/>
          <p:nvPr/>
        </p:nvSpPr>
        <p:spPr>
          <a:xfrm>
            <a:off x="427773" y="858212"/>
            <a:ext cx="64803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chemeClr val="bg1"/>
                </a:solidFill>
              </a:rPr>
              <a:t>홈페이지 </a:t>
            </a:r>
            <a:r>
              <a:rPr lang="en-US" altLang="ko-KR" dirty="0">
                <a:solidFill>
                  <a:schemeClr val="bg1"/>
                </a:solidFill>
              </a:rPr>
              <a:t>: http://www.esgsupport.or.kr/main/index.php</a:t>
            </a:r>
            <a:endParaRPr lang="ko-KR" altLang="en-US" dirty="0">
              <a:solidFill>
                <a:schemeClr val="bg1"/>
              </a:solidFill>
            </a:endParaRPr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34651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7B976414-C004-0AD2-015F-1F05ADEE18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6930" y="1800477"/>
            <a:ext cx="8213291" cy="4824441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sp>
        <p:nvSpPr>
          <p:cNvPr id="10" name="직사각형 9">
            <a:extLst>
              <a:ext uri="{FF2B5EF4-FFF2-40B4-BE49-F238E27FC236}">
                <a16:creationId xmlns:a16="http://schemas.microsoft.com/office/drawing/2014/main" id="{CC7B45DA-B17D-1A43-C93A-92B6A3BA78F4}"/>
              </a:ext>
            </a:extLst>
          </p:cNvPr>
          <p:cNvSpPr/>
          <p:nvPr/>
        </p:nvSpPr>
        <p:spPr>
          <a:xfrm>
            <a:off x="5602941" y="2061882"/>
            <a:ext cx="600634" cy="359078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화살표: 아래쪽 10">
            <a:extLst>
              <a:ext uri="{FF2B5EF4-FFF2-40B4-BE49-F238E27FC236}">
                <a16:creationId xmlns:a16="http://schemas.microsoft.com/office/drawing/2014/main" id="{E35FDB8C-C1FC-BD73-A108-CFA0D462425F}"/>
              </a:ext>
            </a:extLst>
          </p:cNvPr>
          <p:cNvSpPr/>
          <p:nvPr/>
        </p:nvSpPr>
        <p:spPr>
          <a:xfrm>
            <a:off x="5674658" y="1457194"/>
            <a:ext cx="457200" cy="473986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6" name="사각형: 둥근 모서리 5">
            <a:extLst>
              <a:ext uri="{FF2B5EF4-FFF2-40B4-BE49-F238E27FC236}">
                <a16:creationId xmlns:a16="http://schemas.microsoft.com/office/drawing/2014/main" id="{E691D5A0-9410-D571-1B08-6785959C289E}"/>
              </a:ext>
            </a:extLst>
          </p:cNvPr>
          <p:cNvSpPr/>
          <p:nvPr/>
        </p:nvSpPr>
        <p:spPr>
          <a:xfrm>
            <a:off x="298174" y="695739"/>
            <a:ext cx="11466053" cy="695739"/>
          </a:xfrm>
          <a:prstGeom prst="roundRect">
            <a:avLst/>
          </a:pr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A81B82A-3B5E-64B5-E191-0394CDAA7C51}"/>
              </a:ext>
            </a:extLst>
          </p:cNvPr>
          <p:cNvSpPr txBox="1"/>
          <p:nvPr/>
        </p:nvSpPr>
        <p:spPr>
          <a:xfrm>
            <a:off x="427773" y="125506"/>
            <a:ext cx="609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dirty="0"/>
              <a:t>ESG </a:t>
            </a:r>
            <a:r>
              <a:rPr lang="ko-KR" altLang="en-US" dirty="0"/>
              <a:t>사업 신청 방법</a:t>
            </a:r>
            <a:endParaRPr lang="en-US" altLang="ko-KR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F937CE8-09D4-F2F1-9ED1-C81C1D9F64D7}"/>
              </a:ext>
            </a:extLst>
          </p:cNvPr>
          <p:cNvSpPr txBox="1"/>
          <p:nvPr/>
        </p:nvSpPr>
        <p:spPr>
          <a:xfrm>
            <a:off x="427773" y="858212"/>
            <a:ext cx="64803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chemeClr val="bg1"/>
                </a:solidFill>
              </a:rPr>
              <a:t>1. </a:t>
            </a:r>
            <a:r>
              <a:rPr lang="ko-KR" altLang="en-US" dirty="0">
                <a:solidFill>
                  <a:schemeClr val="bg1"/>
                </a:solidFill>
              </a:rPr>
              <a:t>기업으로 회원가입 후 사업</a:t>
            </a:r>
            <a:r>
              <a:rPr lang="en-US" altLang="ko-KR" dirty="0">
                <a:solidFill>
                  <a:schemeClr val="bg1"/>
                </a:solidFill>
              </a:rPr>
              <a:t>(</a:t>
            </a:r>
            <a:r>
              <a:rPr lang="ko-KR" altLang="en-US" dirty="0">
                <a:solidFill>
                  <a:schemeClr val="bg1"/>
                </a:solidFill>
              </a:rPr>
              <a:t>모집</a:t>
            </a:r>
            <a:r>
              <a:rPr lang="en-US" altLang="ko-KR" dirty="0">
                <a:solidFill>
                  <a:schemeClr val="bg1"/>
                </a:solidFill>
              </a:rPr>
              <a:t>)</a:t>
            </a:r>
            <a:r>
              <a:rPr lang="ko-KR" altLang="en-US" dirty="0">
                <a:solidFill>
                  <a:schemeClr val="bg1"/>
                </a:solidFill>
              </a:rPr>
              <a:t>공고 페이지 클릭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684161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>
            <a:extLst>
              <a:ext uri="{FF2B5EF4-FFF2-40B4-BE49-F238E27FC236}">
                <a16:creationId xmlns:a16="http://schemas.microsoft.com/office/drawing/2014/main" id="{555A258C-7331-E16D-F90F-4DABD40369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32106" y="2741697"/>
            <a:ext cx="4638457" cy="2362931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pic>
        <p:nvPicPr>
          <p:cNvPr id="3" name="그림 2">
            <a:extLst>
              <a:ext uri="{FF2B5EF4-FFF2-40B4-BE49-F238E27FC236}">
                <a16:creationId xmlns:a16="http://schemas.microsoft.com/office/drawing/2014/main" id="{37F0A967-FDE9-3378-C3E7-DD3FED9DB8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0825" y="2778854"/>
            <a:ext cx="5204869" cy="2276073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sp>
        <p:nvSpPr>
          <p:cNvPr id="7" name="직사각형 6">
            <a:extLst>
              <a:ext uri="{FF2B5EF4-FFF2-40B4-BE49-F238E27FC236}">
                <a16:creationId xmlns:a16="http://schemas.microsoft.com/office/drawing/2014/main" id="{42566FD3-E2BC-5CE3-97EE-D4E54CCB0778}"/>
              </a:ext>
            </a:extLst>
          </p:cNvPr>
          <p:cNvSpPr/>
          <p:nvPr/>
        </p:nvSpPr>
        <p:spPr>
          <a:xfrm>
            <a:off x="3069615" y="4562061"/>
            <a:ext cx="866281" cy="24711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화살표: 아래쪽 7">
            <a:extLst>
              <a:ext uri="{FF2B5EF4-FFF2-40B4-BE49-F238E27FC236}">
                <a16:creationId xmlns:a16="http://schemas.microsoft.com/office/drawing/2014/main" id="{90274F44-8515-45F3-A60A-2E146A4E2ED8}"/>
              </a:ext>
            </a:extLst>
          </p:cNvPr>
          <p:cNvSpPr/>
          <p:nvPr/>
        </p:nvSpPr>
        <p:spPr>
          <a:xfrm rot="5400000">
            <a:off x="4358871" y="4299735"/>
            <a:ext cx="286873" cy="732007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4D9B1128-A423-9ED5-9386-280BE0FFB475}"/>
              </a:ext>
            </a:extLst>
          </p:cNvPr>
          <p:cNvSpPr/>
          <p:nvPr/>
        </p:nvSpPr>
        <p:spPr>
          <a:xfrm>
            <a:off x="8274484" y="4562062"/>
            <a:ext cx="1157751" cy="384532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화살표: 아래쪽 10">
            <a:extLst>
              <a:ext uri="{FF2B5EF4-FFF2-40B4-BE49-F238E27FC236}">
                <a16:creationId xmlns:a16="http://schemas.microsoft.com/office/drawing/2014/main" id="{007691E6-529B-7072-6AAD-7A56BB628BBF}"/>
              </a:ext>
            </a:extLst>
          </p:cNvPr>
          <p:cNvSpPr/>
          <p:nvPr/>
        </p:nvSpPr>
        <p:spPr>
          <a:xfrm rot="5400000">
            <a:off x="9848773" y="4321971"/>
            <a:ext cx="299746" cy="885923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2" name="사각형: 둥근 모서리 1">
            <a:extLst>
              <a:ext uri="{FF2B5EF4-FFF2-40B4-BE49-F238E27FC236}">
                <a16:creationId xmlns:a16="http://schemas.microsoft.com/office/drawing/2014/main" id="{272D276B-8AC5-1725-D82B-68E880AFF02E}"/>
              </a:ext>
            </a:extLst>
          </p:cNvPr>
          <p:cNvSpPr/>
          <p:nvPr/>
        </p:nvSpPr>
        <p:spPr>
          <a:xfrm>
            <a:off x="298174" y="695739"/>
            <a:ext cx="11466053" cy="695739"/>
          </a:xfrm>
          <a:prstGeom prst="roundRect">
            <a:avLst/>
          </a:pr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9F6C3F9-4803-799E-DE7D-69635E9DF3EA}"/>
              </a:ext>
            </a:extLst>
          </p:cNvPr>
          <p:cNvSpPr txBox="1"/>
          <p:nvPr/>
        </p:nvSpPr>
        <p:spPr>
          <a:xfrm>
            <a:off x="427773" y="125506"/>
            <a:ext cx="609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dirty="0"/>
              <a:t>ESG </a:t>
            </a:r>
            <a:r>
              <a:rPr lang="ko-KR" altLang="en-US" dirty="0"/>
              <a:t>사업 신청 방법</a:t>
            </a:r>
            <a:endParaRPr lang="en-US" altLang="ko-KR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7EBF9AB-BD0F-A3F4-6868-D6C7C16C6464}"/>
              </a:ext>
            </a:extLst>
          </p:cNvPr>
          <p:cNvSpPr txBox="1"/>
          <p:nvPr/>
        </p:nvSpPr>
        <p:spPr>
          <a:xfrm>
            <a:off x="427773" y="858212"/>
            <a:ext cx="64803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chemeClr val="bg1"/>
                </a:solidFill>
              </a:rPr>
              <a:t>2. </a:t>
            </a:r>
            <a:r>
              <a:rPr lang="ko-KR" altLang="en-US" dirty="0">
                <a:solidFill>
                  <a:schemeClr val="bg1"/>
                </a:solidFill>
              </a:rPr>
              <a:t>사업</a:t>
            </a:r>
            <a:r>
              <a:rPr lang="en-US" altLang="ko-KR" dirty="0">
                <a:solidFill>
                  <a:schemeClr val="bg1"/>
                </a:solidFill>
              </a:rPr>
              <a:t>(</a:t>
            </a:r>
            <a:r>
              <a:rPr lang="ko-KR" altLang="en-US" dirty="0">
                <a:solidFill>
                  <a:schemeClr val="bg1"/>
                </a:solidFill>
              </a:rPr>
              <a:t>모집</a:t>
            </a:r>
            <a:r>
              <a:rPr lang="en-US" altLang="ko-KR" dirty="0">
                <a:solidFill>
                  <a:schemeClr val="bg1"/>
                </a:solidFill>
              </a:rPr>
              <a:t>)</a:t>
            </a:r>
            <a:r>
              <a:rPr lang="ko-KR" altLang="en-US" dirty="0">
                <a:solidFill>
                  <a:schemeClr val="bg1"/>
                </a:solidFill>
              </a:rPr>
              <a:t>공고 페이지에서 사업신청하기 클릭</a:t>
            </a:r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3872807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BA77D8BF-E226-B3AE-BBA2-C6B94CF217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4915" y="2200897"/>
            <a:ext cx="5666146" cy="3643313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D331B083-E277-DCBB-6CA8-4229DAD1C9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62393" y="2200897"/>
            <a:ext cx="5754566" cy="3643313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sp>
        <p:nvSpPr>
          <p:cNvPr id="9" name="직사각형 8">
            <a:extLst>
              <a:ext uri="{FF2B5EF4-FFF2-40B4-BE49-F238E27FC236}">
                <a16:creationId xmlns:a16="http://schemas.microsoft.com/office/drawing/2014/main" id="{304AE69E-518A-2FF1-1B49-10651D3A9281}"/>
              </a:ext>
            </a:extLst>
          </p:cNvPr>
          <p:cNvSpPr/>
          <p:nvPr/>
        </p:nvSpPr>
        <p:spPr>
          <a:xfrm>
            <a:off x="8793045" y="5514076"/>
            <a:ext cx="893262" cy="33013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화살표: 아래쪽 9">
            <a:extLst>
              <a:ext uri="{FF2B5EF4-FFF2-40B4-BE49-F238E27FC236}">
                <a16:creationId xmlns:a16="http://schemas.microsoft.com/office/drawing/2014/main" id="{D7AEAEC4-C8DE-DB10-07FB-DBDA17D51778}"/>
              </a:ext>
            </a:extLst>
          </p:cNvPr>
          <p:cNvSpPr/>
          <p:nvPr/>
        </p:nvSpPr>
        <p:spPr>
          <a:xfrm rot="10800000">
            <a:off x="9101495" y="5916577"/>
            <a:ext cx="276361" cy="491368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2" name="사각형: 둥근 모서리 1">
            <a:extLst>
              <a:ext uri="{FF2B5EF4-FFF2-40B4-BE49-F238E27FC236}">
                <a16:creationId xmlns:a16="http://schemas.microsoft.com/office/drawing/2014/main" id="{F176BA1E-736A-7CA6-7E4B-501D3A602535}"/>
              </a:ext>
            </a:extLst>
          </p:cNvPr>
          <p:cNvSpPr/>
          <p:nvPr/>
        </p:nvSpPr>
        <p:spPr>
          <a:xfrm>
            <a:off x="298174" y="695739"/>
            <a:ext cx="11466053" cy="695739"/>
          </a:xfrm>
          <a:prstGeom prst="roundRect">
            <a:avLst/>
          </a:pr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6C02902-976E-8E8B-81DF-7D50AF34AC11}"/>
              </a:ext>
            </a:extLst>
          </p:cNvPr>
          <p:cNvSpPr txBox="1"/>
          <p:nvPr/>
        </p:nvSpPr>
        <p:spPr>
          <a:xfrm>
            <a:off x="427773" y="125506"/>
            <a:ext cx="609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dirty="0"/>
              <a:t>ESG </a:t>
            </a:r>
            <a:r>
              <a:rPr lang="ko-KR" altLang="en-US" dirty="0"/>
              <a:t>사업 신청 방법</a:t>
            </a:r>
            <a:endParaRPr lang="en-US" altLang="ko-KR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E58F695-D17D-4D32-8162-12EAE5EB18F9}"/>
              </a:ext>
            </a:extLst>
          </p:cNvPr>
          <p:cNvSpPr txBox="1"/>
          <p:nvPr/>
        </p:nvSpPr>
        <p:spPr>
          <a:xfrm>
            <a:off x="427773" y="858212"/>
            <a:ext cx="64803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chemeClr val="bg1"/>
                </a:solidFill>
              </a:rPr>
              <a:t>3. </a:t>
            </a:r>
            <a:r>
              <a:rPr lang="ko-KR" altLang="en-US" dirty="0">
                <a:solidFill>
                  <a:schemeClr val="bg1"/>
                </a:solidFill>
              </a:rPr>
              <a:t>회사 기본정보 입력 후 신청하기 클릭</a:t>
            </a:r>
          </a:p>
          <a:p>
            <a:endParaRPr lang="ko-KR" altLang="en-US" dirty="0"/>
          </a:p>
        </p:txBody>
      </p:sp>
      <p:sp>
        <p:nvSpPr>
          <p:cNvPr id="6" name="사각형: 둥근 모서리 5">
            <a:extLst>
              <a:ext uri="{FF2B5EF4-FFF2-40B4-BE49-F238E27FC236}">
                <a16:creationId xmlns:a16="http://schemas.microsoft.com/office/drawing/2014/main" id="{FE4903E4-B6C1-8C2C-EED0-93375F5BD025}"/>
              </a:ext>
            </a:extLst>
          </p:cNvPr>
          <p:cNvSpPr/>
          <p:nvPr/>
        </p:nvSpPr>
        <p:spPr>
          <a:xfrm>
            <a:off x="2009775" y="3371850"/>
            <a:ext cx="285750" cy="57150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사각형: 둥근 모서리 10">
            <a:extLst>
              <a:ext uri="{FF2B5EF4-FFF2-40B4-BE49-F238E27FC236}">
                <a16:creationId xmlns:a16="http://schemas.microsoft.com/office/drawing/2014/main" id="{4A64EA9D-DFED-BCC5-A044-28F7C83EAA33}"/>
              </a:ext>
            </a:extLst>
          </p:cNvPr>
          <p:cNvSpPr/>
          <p:nvPr/>
        </p:nvSpPr>
        <p:spPr>
          <a:xfrm flipV="1">
            <a:off x="2009775" y="5026304"/>
            <a:ext cx="347663" cy="61912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사각형: 둥근 모서리 11">
            <a:extLst>
              <a:ext uri="{FF2B5EF4-FFF2-40B4-BE49-F238E27FC236}">
                <a16:creationId xmlns:a16="http://schemas.microsoft.com/office/drawing/2014/main" id="{E8858215-FE5F-99B6-3E4F-93D808722724}"/>
              </a:ext>
            </a:extLst>
          </p:cNvPr>
          <p:cNvSpPr/>
          <p:nvPr/>
        </p:nvSpPr>
        <p:spPr>
          <a:xfrm flipV="1">
            <a:off x="2009775" y="5253037"/>
            <a:ext cx="504825" cy="61911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사각형: 둥근 모서리 12">
            <a:extLst>
              <a:ext uri="{FF2B5EF4-FFF2-40B4-BE49-F238E27FC236}">
                <a16:creationId xmlns:a16="http://schemas.microsoft.com/office/drawing/2014/main" id="{C48F7A72-D911-FE17-46AA-16926F675633}"/>
              </a:ext>
            </a:extLst>
          </p:cNvPr>
          <p:cNvSpPr/>
          <p:nvPr/>
        </p:nvSpPr>
        <p:spPr>
          <a:xfrm flipV="1">
            <a:off x="3667929" y="5253037"/>
            <a:ext cx="504825" cy="61911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926288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3E57A0DD-E2DD-30FB-EE28-CE8EEDD9B2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7583" y="1675322"/>
            <a:ext cx="7682948" cy="4841650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sp>
        <p:nvSpPr>
          <p:cNvPr id="7" name="직사각형 6">
            <a:extLst>
              <a:ext uri="{FF2B5EF4-FFF2-40B4-BE49-F238E27FC236}">
                <a16:creationId xmlns:a16="http://schemas.microsoft.com/office/drawing/2014/main" id="{DB4A6A7C-4956-8805-34E4-09430BD4024D}"/>
              </a:ext>
            </a:extLst>
          </p:cNvPr>
          <p:cNvSpPr/>
          <p:nvPr/>
        </p:nvSpPr>
        <p:spPr>
          <a:xfrm>
            <a:off x="5377070" y="3568148"/>
            <a:ext cx="964095" cy="439855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사각형: 둥근 모서리 1">
            <a:extLst>
              <a:ext uri="{FF2B5EF4-FFF2-40B4-BE49-F238E27FC236}">
                <a16:creationId xmlns:a16="http://schemas.microsoft.com/office/drawing/2014/main" id="{6455D454-8479-6E5F-53FE-B3B797B14849}"/>
              </a:ext>
            </a:extLst>
          </p:cNvPr>
          <p:cNvSpPr/>
          <p:nvPr/>
        </p:nvSpPr>
        <p:spPr>
          <a:xfrm>
            <a:off x="298174" y="695739"/>
            <a:ext cx="11466053" cy="695739"/>
          </a:xfrm>
          <a:prstGeom prst="roundRect">
            <a:avLst/>
          </a:pr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45BA224-F33D-2AC7-BADC-F476ACB95723}"/>
              </a:ext>
            </a:extLst>
          </p:cNvPr>
          <p:cNvSpPr txBox="1"/>
          <p:nvPr/>
        </p:nvSpPr>
        <p:spPr>
          <a:xfrm>
            <a:off x="427773" y="125506"/>
            <a:ext cx="609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dirty="0"/>
              <a:t>ESG </a:t>
            </a:r>
            <a:r>
              <a:rPr lang="ko-KR" altLang="en-US" dirty="0"/>
              <a:t>사업 신청 방법</a:t>
            </a:r>
            <a:endParaRPr lang="en-US" altLang="ko-KR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D11F614-8ED0-6E80-394A-D0C85F02F0F7}"/>
              </a:ext>
            </a:extLst>
          </p:cNvPr>
          <p:cNvSpPr txBox="1"/>
          <p:nvPr/>
        </p:nvSpPr>
        <p:spPr>
          <a:xfrm>
            <a:off x="427773" y="858212"/>
            <a:ext cx="64803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chemeClr val="bg1"/>
                </a:solidFill>
              </a:rPr>
              <a:t>4. </a:t>
            </a:r>
            <a:r>
              <a:rPr lang="ko-KR" altLang="en-US" dirty="0">
                <a:solidFill>
                  <a:schemeClr val="bg1"/>
                </a:solidFill>
              </a:rPr>
              <a:t>신청완료</a:t>
            </a:r>
            <a:endParaRPr lang="ko-KR" altLang="en-US" dirty="0"/>
          </a:p>
        </p:txBody>
      </p:sp>
      <p:sp>
        <p:nvSpPr>
          <p:cNvPr id="8" name="사각형: 둥근 모서리 7">
            <a:extLst>
              <a:ext uri="{FF2B5EF4-FFF2-40B4-BE49-F238E27FC236}">
                <a16:creationId xmlns:a16="http://schemas.microsoft.com/office/drawing/2014/main" id="{E42C2C86-3A9C-6D84-3E8A-72A3CDB17A5A}"/>
              </a:ext>
            </a:extLst>
          </p:cNvPr>
          <p:cNvSpPr/>
          <p:nvPr/>
        </p:nvSpPr>
        <p:spPr>
          <a:xfrm flipV="1">
            <a:off x="5072477" y="4936449"/>
            <a:ext cx="552243" cy="128589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사각형: 둥근 모서리 8">
            <a:extLst>
              <a:ext uri="{FF2B5EF4-FFF2-40B4-BE49-F238E27FC236}">
                <a16:creationId xmlns:a16="http://schemas.microsoft.com/office/drawing/2014/main" id="{8877E641-F057-4620-6FBE-688C9CC1C07A}"/>
              </a:ext>
            </a:extLst>
          </p:cNvPr>
          <p:cNvSpPr/>
          <p:nvPr/>
        </p:nvSpPr>
        <p:spPr>
          <a:xfrm flipV="1">
            <a:off x="5057982" y="5271256"/>
            <a:ext cx="671306" cy="128589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사각형: 둥근 모서리 9">
            <a:extLst>
              <a:ext uri="{FF2B5EF4-FFF2-40B4-BE49-F238E27FC236}">
                <a16:creationId xmlns:a16="http://schemas.microsoft.com/office/drawing/2014/main" id="{C91142DC-27DE-2C02-6ACA-074F3404EC07}"/>
              </a:ext>
            </a:extLst>
          </p:cNvPr>
          <p:cNvSpPr/>
          <p:nvPr/>
        </p:nvSpPr>
        <p:spPr>
          <a:xfrm flipV="1">
            <a:off x="5057982" y="5540136"/>
            <a:ext cx="671306" cy="128589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393718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</TotalTime>
  <Words>70</Words>
  <Application>Microsoft Office PowerPoint</Application>
  <PresentationFormat>와이드스크린</PresentationFormat>
  <Paragraphs>10</Paragraphs>
  <Slides>5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5</vt:i4>
      </vt:variant>
    </vt:vector>
  </HeadingPairs>
  <TitlesOfParts>
    <vt:vector size="8" baseType="lpstr">
      <vt:lpstr>맑은 고딕</vt:lpstr>
      <vt:lpstr>Arial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master</dc:creator>
  <cp:lastModifiedBy>master</cp:lastModifiedBy>
  <cp:revision>8</cp:revision>
  <dcterms:created xsi:type="dcterms:W3CDTF">2023-06-13T07:48:04Z</dcterms:created>
  <dcterms:modified xsi:type="dcterms:W3CDTF">2023-06-13T08:21:10Z</dcterms:modified>
</cp:coreProperties>
</file>